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291e948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291e948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291e948c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291e948c1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291e948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291e948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291e948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291e948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291e948c1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291e948c1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291e948c1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291e948c1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291e948c1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291e948c1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291e948c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291e948c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291e948c1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291e948c1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91e948c1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291e948c1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291e948c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291e948c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Knights Fury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1"/>
            <a:ext cx="9144001" cy="51416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900"/>
            <a:ext cx="28764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lt1"/>
                </a:solidFill>
              </a:rPr>
              <a:t>Simon Zwenger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lt1"/>
                </a:solidFill>
              </a:rPr>
              <a:t>Maximilian Schubert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84350" y="3885425"/>
            <a:ext cx="626750" cy="6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175" y="491700"/>
            <a:ext cx="2987325" cy="29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290511" y="3818399"/>
            <a:ext cx="759925" cy="7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456025" y="3624125"/>
            <a:ext cx="1148475" cy="11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Enemy Class</a:t>
            </a:r>
            <a:endParaRPr b="1"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386987" y="3884549"/>
            <a:ext cx="627650" cy="6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04CBEE3-C7C6-AC1A-7B40-F97A79F20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61" y="494077"/>
            <a:ext cx="5308888" cy="23828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4298C68-9CB7-B0F8-65A7-9CF5E064F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961" y="3454228"/>
            <a:ext cx="4100962" cy="1203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850" y="704838"/>
            <a:ext cx="3733800" cy="37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59EC819-BDFD-E357-E54B-9C8B01FFA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0" y="915183"/>
            <a:ext cx="5107369" cy="33131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Old Graphics</a:t>
            </a:r>
            <a:endParaRPr b="1"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150" y="912988"/>
            <a:ext cx="4956150" cy="33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487400" y="2066143"/>
            <a:ext cx="1011225" cy="10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539525" y="3226622"/>
            <a:ext cx="906975" cy="9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487400" y="887625"/>
            <a:ext cx="959100" cy="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Attack Range</a:t>
            </a:r>
            <a:endParaRPr b="1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1610" t="-2669" r="-11610" b="2670"/>
          <a:stretch/>
        </p:blipFill>
        <p:spPr>
          <a:xfrm>
            <a:off x="4324250" y="514938"/>
            <a:ext cx="5251575" cy="4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50" y="717113"/>
            <a:ext cx="3709275" cy="37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70800"/>
            <a:ext cx="515429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Attack Range</a:t>
            </a:r>
            <a:endParaRPr b="1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11610" t="-2669" r="-11610" b="2670"/>
          <a:stretch/>
        </p:blipFill>
        <p:spPr>
          <a:xfrm>
            <a:off x="4324250" y="514938"/>
            <a:ext cx="5251575" cy="4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50" y="717113"/>
            <a:ext cx="3709275" cy="37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70800"/>
            <a:ext cx="5154299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 rot="10800000" flipH="1">
            <a:off x="5606650" y="1828175"/>
            <a:ext cx="1133400" cy="154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/>
          <p:nvPr/>
        </p:nvCxnSpPr>
        <p:spPr>
          <a:xfrm rot="10800000" flipH="1">
            <a:off x="4460950" y="987313"/>
            <a:ext cx="11457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76;p15"/>
          <p:cNvCxnSpPr/>
          <p:nvPr/>
        </p:nvCxnSpPr>
        <p:spPr>
          <a:xfrm>
            <a:off x="4460950" y="1011625"/>
            <a:ext cx="0" cy="10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5"/>
          <p:cNvCxnSpPr/>
          <p:nvPr/>
        </p:nvCxnSpPr>
        <p:spPr>
          <a:xfrm rot="10800000" flipH="1">
            <a:off x="5594475" y="3400450"/>
            <a:ext cx="11214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5"/>
          <p:cNvCxnSpPr/>
          <p:nvPr/>
        </p:nvCxnSpPr>
        <p:spPr>
          <a:xfrm rot="10800000" flipH="1">
            <a:off x="6715800" y="1864750"/>
            <a:ext cx="24300" cy="15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5"/>
          <p:cNvCxnSpPr/>
          <p:nvPr/>
        </p:nvCxnSpPr>
        <p:spPr>
          <a:xfrm rot="-5400000" flipH="1">
            <a:off x="5844350" y="3028800"/>
            <a:ext cx="475200" cy="316800"/>
          </a:xfrm>
          <a:prstGeom prst="curvedConnector3">
            <a:avLst>
              <a:gd name="adj1" fmla="val 128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5"/>
          <p:cNvSpPr txBox="1"/>
          <p:nvPr/>
        </p:nvSpPr>
        <p:spPr>
          <a:xfrm>
            <a:off x="5387300" y="3534525"/>
            <a:ext cx="448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>
                <a:solidFill>
                  <a:schemeClr val="dk1"/>
                </a:solidFill>
                <a:highlight>
                  <a:schemeClr val="lt1"/>
                </a:highlight>
              </a:rPr>
              <a:t>dx = mouse_pos[0] - player.middle[0]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872600" y="22636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>
                <a:solidFill>
                  <a:schemeClr val="dk1"/>
                </a:solidFill>
                <a:highlight>
                  <a:schemeClr val="lt1"/>
                </a:highlight>
              </a:rPr>
              <a:t>dy = mouse_pos[1] - player.middle[1]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Attack Range</a:t>
            </a:r>
            <a:endParaRPr b="1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l="11610" t="-2669" r="-11610" b="2670"/>
          <a:stretch/>
        </p:blipFill>
        <p:spPr>
          <a:xfrm>
            <a:off x="4324250" y="514938"/>
            <a:ext cx="5251575" cy="4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50" y="717113"/>
            <a:ext cx="3709275" cy="37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70800"/>
            <a:ext cx="5154299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rot="10800000" flipH="1">
            <a:off x="5606650" y="1828175"/>
            <a:ext cx="1133400" cy="154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6"/>
          <p:cNvCxnSpPr/>
          <p:nvPr/>
        </p:nvCxnSpPr>
        <p:spPr>
          <a:xfrm rot="10800000" flipH="1">
            <a:off x="4460950" y="987313"/>
            <a:ext cx="11457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6"/>
          <p:cNvCxnSpPr/>
          <p:nvPr/>
        </p:nvCxnSpPr>
        <p:spPr>
          <a:xfrm>
            <a:off x="4460950" y="1011625"/>
            <a:ext cx="0" cy="10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93;p16"/>
          <p:cNvCxnSpPr/>
          <p:nvPr/>
        </p:nvCxnSpPr>
        <p:spPr>
          <a:xfrm rot="10800000" flipH="1">
            <a:off x="5594475" y="3400450"/>
            <a:ext cx="11214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16"/>
          <p:cNvCxnSpPr/>
          <p:nvPr/>
        </p:nvCxnSpPr>
        <p:spPr>
          <a:xfrm rot="10800000" flipH="1">
            <a:off x="6715800" y="1864750"/>
            <a:ext cx="24300" cy="15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6"/>
          <p:cNvCxnSpPr/>
          <p:nvPr/>
        </p:nvCxnSpPr>
        <p:spPr>
          <a:xfrm rot="-5400000" flipH="1">
            <a:off x="5844350" y="3028800"/>
            <a:ext cx="475200" cy="316800"/>
          </a:xfrm>
          <a:prstGeom prst="curvedConnector3">
            <a:avLst>
              <a:gd name="adj1" fmla="val 128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6"/>
          <p:cNvSpPr txBox="1"/>
          <p:nvPr/>
        </p:nvSpPr>
        <p:spPr>
          <a:xfrm>
            <a:off x="5387300" y="3534525"/>
            <a:ext cx="448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>
                <a:solidFill>
                  <a:schemeClr val="dk1"/>
                </a:solidFill>
                <a:highlight>
                  <a:schemeClr val="lt1"/>
                </a:highlight>
              </a:rPr>
              <a:t>dx = mouse_pos[0] - player.middle[0]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872600" y="22636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>
                <a:solidFill>
                  <a:schemeClr val="dk1"/>
                </a:solidFill>
                <a:highlight>
                  <a:schemeClr val="lt1"/>
                </a:highlight>
              </a:rPr>
              <a:t>dy = mouse_pos[1] - player.middle[1]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5923550" y="770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>
                <a:solidFill>
                  <a:schemeClr val="dk1"/>
                </a:solidFill>
                <a:highlight>
                  <a:schemeClr val="lt1"/>
                </a:highlight>
              </a:rPr>
              <a:t>arctan = dx / dy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Attack Range</a:t>
            </a:r>
            <a:endParaRPr b="1"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l="11610" t="-2669" r="-11610" b="2670"/>
          <a:stretch/>
        </p:blipFill>
        <p:spPr>
          <a:xfrm>
            <a:off x="4324250" y="514938"/>
            <a:ext cx="5251575" cy="4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50" y="717113"/>
            <a:ext cx="3709275" cy="37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70800"/>
            <a:ext cx="5154299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7"/>
          <p:cNvCxnSpPr/>
          <p:nvPr/>
        </p:nvCxnSpPr>
        <p:spPr>
          <a:xfrm rot="10800000" flipH="1">
            <a:off x="5606650" y="1828175"/>
            <a:ext cx="1133400" cy="154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7"/>
          <p:cNvCxnSpPr/>
          <p:nvPr/>
        </p:nvCxnSpPr>
        <p:spPr>
          <a:xfrm rot="10800000" flipH="1">
            <a:off x="4460950" y="987313"/>
            <a:ext cx="11457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4460950" y="1011625"/>
            <a:ext cx="0" cy="10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7"/>
          <p:cNvCxnSpPr/>
          <p:nvPr/>
        </p:nvCxnSpPr>
        <p:spPr>
          <a:xfrm rot="10800000" flipH="1">
            <a:off x="5594475" y="3400450"/>
            <a:ext cx="11214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7"/>
          <p:cNvCxnSpPr/>
          <p:nvPr/>
        </p:nvCxnSpPr>
        <p:spPr>
          <a:xfrm rot="10800000" flipH="1">
            <a:off x="6715800" y="1864750"/>
            <a:ext cx="24300" cy="15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7"/>
          <p:cNvCxnSpPr/>
          <p:nvPr/>
        </p:nvCxnSpPr>
        <p:spPr>
          <a:xfrm rot="-5400000" flipH="1">
            <a:off x="5844350" y="3028800"/>
            <a:ext cx="475200" cy="316800"/>
          </a:xfrm>
          <a:prstGeom prst="curvedConnector3">
            <a:avLst>
              <a:gd name="adj1" fmla="val 128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 txBox="1"/>
          <p:nvPr/>
        </p:nvSpPr>
        <p:spPr>
          <a:xfrm>
            <a:off x="4572000" y="3662525"/>
            <a:ext cx="441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highlight>
                  <a:schemeClr val="lt1"/>
                </a:highlight>
              </a:rPr>
              <a:t>tx = self.size[0] * math.cos(angle - math.pi / 2)</a:t>
            </a:r>
            <a:endParaRPr sz="1500" b="1">
              <a:highlight>
                <a:schemeClr val="lt1"/>
              </a:highlight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6849950" y="2156125"/>
            <a:ext cx="204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highlight>
                  <a:schemeClr val="lt1"/>
                </a:highlight>
              </a:rPr>
              <a:t>ty = self.size[0] * math.sin(angle - </a:t>
            </a:r>
            <a:endParaRPr b="1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highlight>
                  <a:schemeClr val="lt1"/>
                </a:highlight>
              </a:rPr>
              <a:t>math.pi / 2)</a:t>
            </a:r>
            <a:endParaRPr b="1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Attack Range</a:t>
            </a:r>
            <a:endParaRPr b="1"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l="11610" t="-2669" r="-11610" b="2670"/>
          <a:stretch/>
        </p:blipFill>
        <p:spPr>
          <a:xfrm>
            <a:off x="4324250" y="514938"/>
            <a:ext cx="5251575" cy="4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50" y="717113"/>
            <a:ext cx="3709275" cy="37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70800"/>
            <a:ext cx="5154299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8"/>
          <p:cNvCxnSpPr/>
          <p:nvPr/>
        </p:nvCxnSpPr>
        <p:spPr>
          <a:xfrm rot="10800000" flipH="1">
            <a:off x="5606650" y="1828175"/>
            <a:ext cx="1133400" cy="154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8"/>
          <p:cNvCxnSpPr/>
          <p:nvPr/>
        </p:nvCxnSpPr>
        <p:spPr>
          <a:xfrm rot="10800000" flipH="1">
            <a:off x="4460950" y="987313"/>
            <a:ext cx="11457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4460950" y="1011625"/>
            <a:ext cx="0" cy="10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8"/>
          <p:cNvCxnSpPr/>
          <p:nvPr/>
        </p:nvCxnSpPr>
        <p:spPr>
          <a:xfrm rot="10800000" flipH="1">
            <a:off x="5594475" y="3400450"/>
            <a:ext cx="11214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8"/>
          <p:cNvCxnSpPr/>
          <p:nvPr/>
        </p:nvCxnSpPr>
        <p:spPr>
          <a:xfrm rot="10800000" flipH="1">
            <a:off x="6715800" y="1864750"/>
            <a:ext cx="24300" cy="15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18"/>
          <p:cNvCxnSpPr/>
          <p:nvPr/>
        </p:nvCxnSpPr>
        <p:spPr>
          <a:xfrm rot="-5400000" flipH="1">
            <a:off x="5844350" y="3028800"/>
            <a:ext cx="475200" cy="316800"/>
          </a:xfrm>
          <a:prstGeom prst="curvedConnector3">
            <a:avLst>
              <a:gd name="adj1" fmla="val 128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8"/>
          <p:cNvSpPr txBox="1"/>
          <p:nvPr/>
        </p:nvSpPr>
        <p:spPr>
          <a:xfrm>
            <a:off x="4572000" y="3662525"/>
            <a:ext cx="441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highlight>
                  <a:schemeClr val="lt1"/>
                </a:highlight>
              </a:rPr>
              <a:t>tx = self.size[0] * math.cos(angle - math.pi / 2)</a:t>
            </a:r>
            <a:endParaRPr sz="1500" b="1">
              <a:highlight>
                <a:schemeClr val="lt1"/>
              </a:highlight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6849950" y="2156125"/>
            <a:ext cx="204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highlight>
                  <a:schemeClr val="lt1"/>
                </a:highlight>
              </a:rPr>
              <a:t>ty = self.size[0] * math.sin(angle - </a:t>
            </a:r>
            <a:endParaRPr b="1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highlight>
                  <a:schemeClr val="lt1"/>
                </a:highlight>
              </a:rPr>
              <a:t>math.pi / 2)</a:t>
            </a:r>
            <a:endParaRPr b="1">
              <a:highlight>
                <a:schemeClr val="lt1"/>
              </a:highlight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4634" y="624925"/>
            <a:ext cx="3172415" cy="99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8"/>
          <p:cNvCxnSpPr/>
          <p:nvPr/>
        </p:nvCxnSpPr>
        <p:spPr>
          <a:xfrm rot="10800000" flipH="1">
            <a:off x="5594950" y="3068925"/>
            <a:ext cx="233400" cy="319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Attack Range</a:t>
            </a:r>
            <a:endParaRPr b="1"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l="11610" t="-2669" r="-11610" b="2670"/>
          <a:stretch/>
        </p:blipFill>
        <p:spPr>
          <a:xfrm>
            <a:off x="4324250" y="514938"/>
            <a:ext cx="5251575" cy="4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70800"/>
            <a:ext cx="5154299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9"/>
          <p:cNvCxnSpPr/>
          <p:nvPr/>
        </p:nvCxnSpPr>
        <p:spPr>
          <a:xfrm rot="10800000" flipH="1">
            <a:off x="5606650" y="1828175"/>
            <a:ext cx="1133400" cy="154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 rot="10800000" flipH="1">
            <a:off x="4460950" y="987313"/>
            <a:ext cx="11457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460950" y="1011625"/>
            <a:ext cx="0" cy="10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19"/>
          <p:cNvCxnSpPr/>
          <p:nvPr/>
        </p:nvCxnSpPr>
        <p:spPr>
          <a:xfrm rot="10800000" flipH="1">
            <a:off x="5594475" y="3400450"/>
            <a:ext cx="11214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19"/>
          <p:cNvCxnSpPr/>
          <p:nvPr/>
        </p:nvCxnSpPr>
        <p:spPr>
          <a:xfrm rot="10800000" flipH="1">
            <a:off x="6715800" y="1864750"/>
            <a:ext cx="24300" cy="15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19"/>
          <p:cNvCxnSpPr/>
          <p:nvPr/>
        </p:nvCxnSpPr>
        <p:spPr>
          <a:xfrm rot="-5400000" flipH="1">
            <a:off x="5844350" y="3028800"/>
            <a:ext cx="475200" cy="316800"/>
          </a:xfrm>
          <a:prstGeom prst="curvedConnector3">
            <a:avLst>
              <a:gd name="adj1" fmla="val 128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9"/>
          <p:cNvSpPr txBox="1"/>
          <p:nvPr/>
        </p:nvSpPr>
        <p:spPr>
          <a:xfrm>
            <a:off x="4572000" y="3662525"/>
            <a:ext cx="441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highlight>
                  <a:schemeClr val="lt1"/>
                </a:highlight>
              </a:rPr>
              <a:t>tx = self.size[0] * math.cos(angle - math.pi / 2)</a:t>
            </a:r>
            <a:endParaRPr sz="1500" b="1">
              <a:highlight>
                <a:schemeClr val="lt1"/>
              </a:highlight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849950" y="2156125"/>
            <a:ext cx="204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highlight>
                  <a:schemeClr val="lt1"/>
                </a:highlight>
              </a:rPr>
              <a:t>ty = self.size[0] * math.sin(angle - </a:t>
            </a:r>
            <a:endParaRPr b="1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highlight>
                  <a:schemeClr val="lt1"/>
                </a:highlight>
              </a:rPr>
              <a:t>math.pi / 2)</a:t>
            </a:r>
            <a:endParaRPr b="1">
              <a:highlight>
                <a:schemeClr val="lt1"/>
              </a:highlight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4634" y="624925"/>
            <a:ext cx="3172415" cy="9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446" y="860138"/>
            <a:ext cx="3794625" cy="5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875" y="1614987"/>
            <a:ext cx="27717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648600"/>
            <a:ext cx="4324250" cy="630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8122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Code for Attack Range</a:t>
            </a:r>
            <a:endParaRPr b="1"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8675"/>
            <a:ext cx="9144000" cy="4354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Code Structure</a:t>
            </a:r>
            <a:endParaRPr b="1"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350" y="286363"/>
            <a:ext cx="1902441" cy="45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24" y="858163"/>
            <a:ext cx="5733925" cy="34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2103600" y="3290875"/>
            <a:ext cx="614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Bildschirmpräsentation (16:9)</PresentationFormat>
  <Paragraphs>27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Knights Fury</vt:lpstr>
      <vt:lpstr>Attack Range</vt:lpstr>
      <vt:lpstr>Attack Range</vt:lpstr>
      <vt:lpstr>Attack Range</vt:lpstr>
      <vt:lpstr>Attack Range</vt:lpstr>
      <vt:lpstr>Attack Range</vt:lpstr>
      <vt:lpstr>Attack Range</vt:lpstr>
      <vt:lpstr>Code for Attack Range</vt:lpstr>
      <vt:lpstr>Code Structure</vt:lpstr>
      <vt:lpstr>Enemy Class</vt:lpstr>
      <vt:lpstr>PowerPoint-Präsentation</vt:lpstr>
      <vt:lpstr>Old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Knights Fury</dc:title>
  <cp:lastModifiedBy>Maximilian Schubert</cp:lastModifiedBy>
  <cp:revision>2</cp:revision>
  <dcterms:modified xsi:type="dcterms:W3CDTF">2024-03-14T11:29:19Z</dcterms:modified>
</cp:coreProperties>
</file>